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18"/>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261" r:id="rId14"/>
    <p:sldId id="262" r:id="rId15"/>
    <p:sldId id="264"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59" autoAdjust="0"/>
    <p:restoredTop sz="82041" autoAdjust="0"/>
  </p:normalViewPr>
  <p:slideViewPr>
    <p:cSldViewPr snapToGrid="0" snapToObjects="1">
      <p:cViewPr varScale="1">
        <p:scale>
          <a:sx n="104" d="100"/>
          <a:sy n="104" d="100"/>
        </p:scale>
        <p:origin x="784" y="192"/>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dirty="0"/>
            <a:t>Interactive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dirty="0"/>
            <a:t>Interactive Python </a:t>
          </a:r>
        </a:p>
      </dsp:txBody>
      <dsp:txXfrm>
        <a:off x="1472381" y="4228753"/>
        <a:ext cx="1286718" cy="5146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4/26/23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4/26/23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4/26/23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4/26/23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4/26/23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4/26/23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4/26/23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4/26/23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a:t>
            </a:r>
          </a:p>
        </p:txBody>
      </p:sp>
      <p:sp>
        <p:nvSpPr>
          <p:cNvPr id="3" name="Subtitle 2"/>
          <p:cNvSpPr>
            <a:spLocks noGrp="1"/>
          </p:cNvSpPr>
          <p:nvPr>
            <p:ph type="subTitle" idx="1"/>
          </p:nvPr>
        </p:nvSpPr>
        <p:spPr/>
        <p:txBody>
          <a:bodyPr>
            <a:normAutofit/>
          </a:bodyPr>
          <a:lstStyle/>
          <a:p>
            <a:r>
              <a:rPr lang="en-US" dirty="0"/>
              <a:t>Dr. Larry Gray</a:t>
            </a:r>
          </a:p>
          <a:p>
            <a:r>
              <a:rPr lang="en-US" dirty="0"/>
              <a:t>KUNGFU.AI</a:t>
            </a:r>
          </a:p>
          <a:p>
            <a:r>
              <a:rPr lang="en-US" dirty="0"/>
              <a:t>April 2023</a:t>
            </a:r>
          </a:p>
          <a:p>
            <a:endParaRPr lang="en-US" dirty="0"/>
          </a:p>
        </p:txBody>
      </p:sp>
      <p:sp>
        <p:nvSpPr>
          <p:cNvPr id="4" name="Google Shape;73;p17">
            <a:extLst>
              <a:ext uri="{FF2B5EF4-FFF2-40B4-BE49-F238E27FC236}">
                <a16:creationId xmlns:a16="http://schemas.microsoft.com/office/drawing/2014/main" id="{496B4B9F-D6F3-B849-83D9-5CF37E6A8D45}"/>
              </a:ext>
            </a:extLst>
          </p:cNvPr>
          <p:cNvSpPr txBox="1">
            <a:spLocks/>
          </p:cNvSpPr>
          <p:nvPr/>
        </p:nvSpPr>
        <p:spPr>
          <a:xfrm>
            <a:off x="457200" y="5875079"/>
            <a:ext cx="8229600" cy="692700"/>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600" kern="1200">
                <a:solidFill>
                  <a:schemeClr val="tx1">
                    <a:lumMod val="90000"/>
                    <a:lumOff val="10000"/>
                  </a:schemeClr>
                </a:solidFill>
                <a:latin typeface="+mn-lt"/>
                <a:ea typeface="+mn-ea"/>
                <a:cs typeface="+mn-cs"/>
              </a:defRPr>
            </a:lvl1pPr>
            <a:lvl2pPr marL="45718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2pPr>
            <a:lvl3pPr marL="914377"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3pPr>
            <a:lvl4pPr marL="1371566"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9pPr>
          </a:lstStyle>
          <a:p>
            <a:pPr>
              <a:spcAft>
                <a:spcPts val="0"/>
              </a:spcAft>
            </a:pPr>
            <a:endParaRPr lang="en-US" dirty="0"/>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err="1">
                <a:solidFill>
                  <a:schemeClr val="hlink"/>
                </a:solidFill>
              </a:rPr>
              <a:t>lwgray@gmail.com</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lang="en-US" sz="2100" dirty="0">
              <a:solidFill>
                <a:schemeClr val="lt1"/>
              </a:solidFill>
            </a:endParaRPr>
          </a:p>
          <a:p>
            <a:pPr marL="0" lvl="0" indent="0" algn="l" rtl="0">
              <a:spcBef>
                <a:spcPts val="0"/>
              </a:spcBef>
              <a:spcAft>
                <a:spcPts val="0"/>
              </a:spcAft>
              <a:buNone/>
            </a:pPr>
            <a:r>
              <a:rPr lang="en-US" sz="2100" dirty="0">
                <a:solidFill>
                  <a:schemeClr val="lt1"/>
                </a:solidFill>
              </a:rPr>
              <a:t>Director of Engineering, KUNGFU.AI</a:t>
            </a:r>
            <a:endParaRPr lang="en" sz="2100" dirty="0">
              <a:solidFill>
                <a:schemeClr val="lt1"/>
              </a:solidFill>
            </a:endParaRPr>
          </a:p>
          <a:p>
            <a:pPr marL="0" lvl="0" indent="0" algn="l" rtl="0">
              <a:spcBef>
                <a:spcPts val="0"/>
              </a:spcBef>
              <a:spcAft>
                <a:spcPts val="0"/>
              </a:spcAft>
              <a:buNone/>
            </a:pPr>
            <a:r>
              <a:rPr lang="en" sz="2100" dirty="0">
                <a:solidFill>
                  <a:schemeClr val="lt1"/>
                </a:solidFill>
              </a:rPr>
              <a:t>Director and Faculty at Georgetown University</a:t>
            </a:r>
          </a:p>
          <a:p>
            <a:pPr marL="0" lvl="0" indent="0" algn="l" rtl="0">
              <a:spcBef>
                <a:spcPts val="0"/>
              </a:spcBef>
              <a:spcAft>
                <a:spcPts val="0"/>
              </a:spcAft>
              <a:buNone/>
            </a:pPr>
            <a:r>
              <a:rPr lang="en" sz="2100" dirty="0">
                <a:solidFill>
                  <a:schemeClr val="lt1"/>
                </a:solidFill>
              </a:rPr>
              <a:t>Board of Directors, NumFocus</a:t>
            </a:r>
          </a:p>
          <a:p>
            <a:pPr marL="0" lvl="0" indent="0" algn="l" rtl="0">
              <a:spcBef>
                <a:spcPts val="0"/>
              </a:spcBef>
              <a:spcAft>
                <a:spcPts val="0"/>
              </a:spcAft>
              <a:buNone/>
            </a:pPr>
            <a:r>
              <a:rPr lang="en" sz="2100" dirty="0">
                <a:solidFill>
                  <a:schemeClr val="lt1"/>
                </a:solidFill>
              </a:rPr>
              <a:t>Core Contributor for </a:t>
            </a:r>
            <a:r>
              <a:rPr lang="en" sz="2100" dirty="0" err="1">
                <a:solidFill>
                  <a:schemeClr val="lt1"/>
                </a:solidFill>
              </a:rPr>
              <a:t>Yellowbrick</a:t>
            </a:r>
            <a:r>
              <a:rPr lang="en" sz="2100" dirty="0">
                <a:solidFill>
                  <a:schemeClr val="lt1"/>
                </a:solidFill>
              </a:rPr>
              <a:t>.</a:t>
            </a:r>
            <a:endParaRPr sz="2100" dirty="0">
              <a:solidFill>
                <a:schemeClr val="lt1"/>
              </a:solidFill>
            </a:endParaRPr>
          </a:p>
        </p:txBody>
      </p:sp>
      <p:pic>
        <p:nvPicPr>
          <p:cNvPr id="7" name="Google Shape;76;p17">
            <a:extLst>
              <a:ext uri="{FF2B5EF4-FFF2-40B4-BE49-F238E27FC236}">
                <a16:creationId xmlns:a16="http://schemas.microsoft.com/office/drawing/2014/main" id="{64570B03-E1ED-754A-8924-D6CC4CBFE782}"/>
              </a:ext>
            </a:extLst>
          </p:cNvPr>
          <p:cNvPicPr preferRelativeResize="0"/>
          <p:nvPr/>
        </p:nvPicPr>
        <p:blipFill>
          <a:blip r:embed="rId5"/>
          <a:srcRect t="10666" b="10666"/>
          <a:stretch/>
        </p:blipFill>
        <p:spPr>
          <a:xfrm>
            <a:off x="620630" y="1432250"/>
            <a:ext cx="2714070" cy="2681301"/>
          </a:xfrm>
          <a:prstGeom prst="rect">
            <a:avLst/>
          </a:prstGeom>
          <a:noFill/>
          <a:ln>
            <a:noFill/>
          </a:ln>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pic>
        <p:nvPicPr>
          <p:cNvPr id="4" name="Content Placeholder 3" descr="Text&#10;&#10;Description automatically generated">
            <a:extLst>
              <a:ext uri="{FF2B5EF4-FFF2-40B4-BE49-F238E27FC236}">
                <a16:creationId xmlns:a16="http://schemas.microsoft.com/office/drawing/2014/main" id="{BD784597-3306-EB2C-3584-3A0A12B77470}"/>
              </a:ext>
            </a:extLst>
          </p:cNvPr>
          <p:cNvPicPr>
            <a:picLocks noGrp="1" noChangeAspect="1"/>
          </p:cNvPicPr>
          <p:nvPr>
            <p:ph idx="1"/>
          </p:nvPr>
        </p:nvPicPr>
        <p:blipFill>
          <a:blip r:embed="rId3"/>
          <a:stretch>
            <a:fillRect/>
          </a:stretch>
        </p:blipFill>
        <p:spPr>
          <a:xfrm>
            <a:off x="768350" y="2363601"/>
            <a:ext cx="7289800" cy="3867522"/>
          </a:xfrm>
        </p:spPr>
      </p:pic>
    </p:spTree>
    <p:extLst>
      <p:ext uri="{BB962C8B-B14F-4D97-AF65-F5344CB8AC3E}">
        <p14:creationId xmlns:p14="http://schemas.microsoft.com/office/powerpoint/2010/main" val="155881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2175861443"/>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a:bodyPr>
          <a:lstStyle/>
          <a:p>
            <a:r>
              <a:rPr lang="en-US" dirty="0"/>
              <a:t>First let’s download and install the Anaconda distribution of </a:t>
            </a:r>
            <a:r>
              <a:rPr lang="en-US" b="1" dirty="0"/>
              <a:t>Python 3.x </a:t>
            </a:r>
            <a:r>
              <a:rPr lang="en-US" dirty="0"/>
              <a:t>for your operating system at</a:t>
            </a:r>
          </a:p>
          <a:p>
            <a:r>
              <a:rPr lang="en-US" b="1" dirty="0">
                <a:hlinkClick r:id="rId3"/>
              </a:rPr>
              <a:t>https://www.anaconda.com/distribution</a:t>
            </a:r>
            <a:endParaRPr lang="en-US" b="1" dirty="0"/>
          </a:p>
        </p:txBody>
      </p:sp>
    </p:spTree>
    <p:extLst>
      <p:ext uri="{BB962C8B-B14F-4D97-AF65-F5344CB8AC3E}">
        <p14:creationId xmlns:p14="http://schemas.microsoft.com/office/powerpoint/2010/main" val="479525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Creative &amp; Have Fun!</a:t>
            </a:r>
          </a:p>
        </p:txBody>
      </p:sp>
      <p:pic>
        <p:nvPicPr>
          <p:cNvPr id="1026" name="Picture 2" descr="dance party clipart png&#10;">
            <a:extLst>
              <a:ext uri="{FF2B5EF4-FFF2-40B4-BE49-F238E27FC236}">
                <a16:creationId xmlns:a16="http://schemas.microsoft.com/office/drawing/2014/main" id="{69D22F40-CCCE-4693-858F-CA211BC34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191" y="585216"/>
            <a:ext cx="7261618" cy="627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TotalTime>
  <Words>1292</Words>
  <Application>Microsoft Macintosh PowerPoint</Application>
  <PresentationFormat>On-screen Show (4:3)</PresentationFormat>
  <Paragraphs>69</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Tw Cen MT</vt:lpstr>
      <vt:lpstr>Tw Cen MT Condensed</vt:lpstr>
      <vt:lpstr>Wingdings 3</vt:lpstr>
      <vt:lpstr>Integral</vt:lpstr>
      <vt:lpstr>Python Basics</vt:lpstr>
      <vt:lpstr>Agenda session 1</vt:lpstr>
      <vt:lpstr>Installing Software</vt:lpstr>
      <vt:lpstr>then A PEP TALK</vt:lpstr>
      <vt:lpstr>Be Creative &amp; Have Fun!</vt:lpstr>
      <vt:lpstr>What Is Computing?</vt:lpstr>
      <vt:lpstr>Back to basics</vt:lpstr>
      <vt:lpstr>Disk: NEC D5662 Hard disk</vt:lpstr>
      <vt:lpstr>PROCESSOR: Intel Core i5 2.66 GHz</vt:lpstr>
      <vt:lpstr>Computing: So Easy Right?</vt:lpstr>
      <vt:lpstr>Computing: So Easy Right?</vt:lpstr>
      <vt:lpstr>Talking To Your Computer</vt:lpstr>
      <vt:lpstr>Programming: Instruction Sets/Assembly</vt:lpstr>
      <vt:lpstr>Programming: C</vt:lpstr>
      <vt:lpstr>Programming: R</vt:lpstr>
      <vt:lpstr>Programming: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10</cp:revision>
  <dcterms:created xsi:type="dcterms:W3CDTF">2020-03-01T19:27:06Z</dcterms:created>
  <dcterms:modified xsi:type="dcterms:W3CDTF">2023-04-26T13:01:49Z</dcterms:modified>
</cp:coreProperties>
</file>